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310" r:id="rId2"/>
    <p:sldId id="314" r:id="rId3"/>
    <p:sldId id="315" r:id="rId4"/>
    <p:sldId id="316" r:id="rId5"/>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48"/>
    <p:restoredTop sz="94635"/>
  </p:normalViewPr>
  <p:slideViewPr>
    <p:cSldViewPr snapToGrid="0">
      <p:cViewPr varScale="1">
        <p:scale>
          <a:sx n="59" d="100"/>
          <a:sy n="59"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6BAFFA-A147-564F-9A39-505EA9AD89EB}" type="datetimeFigureOut">
              <a:rPr lang="en-IL" smtClean="0"/>
              <a:t>10/11/2024</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11B89-27EF-8B45-9140-6F6D06988260}" type="slidenum">
              <a:rPr lang="en-IL" smtClean="0"/>
              <a:t>‹#›</a:t>
            </a:fld>
            <a:endParaRPr lang="en-IL"/>
          </a:p>
        </p:txBody>
      </p:sp>
    </p:spTree>
    <p:extLst>
      <p:ext uri="{BB962C8B-B14F-4D97-AF65-F5344CB8AC3E}">
        <p14:creationId xmlns:p14="http://schemas.microsoft.com/office/powerpoint/2010/main" val="294651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F9511B89-27EF-8B45-9140-6F6D06988260}" type="slidenum">
              <a:rPr lang="en-IL" smtClean="0"/>
              <a:t>1</a:t>
            </a:fld>
            <a:endParaRPr lang="en-IL"/>
          </a:p>
        </p:txBody>
      </p:sp>
    </p:spTree>
    <p:extLst>
      <p:ext uri="{BB962C8B-B14F-4D97-AF65-F5344CB8AC3E}">
        <p14:creationId xmlns:p14="http://schemas.microsoft.com/office/powerpoint/2010/main" val="150220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27918-A73E-C5F6-5764-2478C839E8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D65A1B-BA7E-992D-1C9C-09AC83B562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6DD6B5-2366-FAA7-4DE2-A3E1022E9F04}"/>
              </a:ext>
            </a:extLst>
          </p:cNvPr>
          <p:cNvSpPr>
            <a:spLocks noGrp="1"/>
          </p:cNvSpPr>
          <p:nvPr>
            <p:ph type="body" idx="1"/>
          </p:nvPr>
        </p:nvSpPr>
        <p:spPr/>
        <p:txBody>
          <a:bodyPr/>
          <a:lstStyle/>
          <a:p>
            <a:endParaRPr lang="en-IL" dirty="0"/>
          </a:p>
        </p:txBody>
      </p:sp>
      <p:sp>
        <p:nvSpPr>
          <p:cNvPr id="4" name="Slide Number Placeholder 3">
            <a:extLst>
              <a:ext uri="{FF2B5EF4-FFF2-40B4-BE49-F238E27FC236}">
                <a16:creationId xmlns:a16="http://schemas.microsoft.com/office/drawing/2014/main" id="{A8A050D6-02C8-2D9A-3998-0C15D46B13E8}"/>
              </a:ext>
            </a:extLst>
          </p:cNvPr>
          <p:cNvSpPr>
            <a:spLocks noGrp="1"/>
          </p:cNvSpPr>
          <p:nvPr>
            <p:ph type="sldNum" sz="quarter" idx="5"/>
          </p:nvPr>
        </p:nvSpPr>
        <p:spPr/>
        <p:txBody>
          <a:bodyPr/>
          <a:lstStyle/>
          <a:p>
            <a:fld id="{F9511B89-27EF-8B45-9140-6F6D06988260}" type="slidenum">
              <a:rPr lang="en-IL" smtClean="0"/>
              <a:t>2</a:t>
            </a:fld>
            <a:endParaRPr lang="en-IL"/>
          </a:p>
        </p:txBody>
      </p:sp>
    </p:spTree>
    <p:extLst>
      <p:ext uri="{BB962C8B-B14F-4D97-AF65-F5344CB8AC3E}">
        <p14:creationId xmlns:p14="http://schemas.microsoft.com/office/powerpoint/2010/main" val="1356219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E485C-1612-F9DE-BDDB-8EF2982E2B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24A0E0-28DA-B854-4E38-4DC90E8704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AF404A-A27D-E4B6-5776-3200564E4AA0}"/>
              </a:ext>
            </a:extLst>
          </p:cNvPr>
          <p:cNvSpPr>
            <a:spLocks noGrp="1"/>
          </p:cNvSpPr>
          <p:nvPr>
            <p:ph type="body" idx="1"/>
          </p:nvPr>
        </p:nvSpPr>
        <p:spPr/>
        <p:txBody>
          <a:bodyPr/>
          <a:lstStyle/>
          <a:p>
            <a:r>
              <a:rPr lang="en-IL" dirty="0"/>
              <a:t>
Original Content:
MODULE 3
Design thinking: Ideate
In previous sessions, you began to learn about the design thinking cycle. In this session, you continue putting what you learned to use. You also learn about working backwards to get to a solution.
By the end of today’s session, you will have the tools to begin the ideate phase of the design process. You’ll also learn skills and techniques that you can use to become a great team member.
Ideate recap
3                                                             . Ideate                                  To ideate is to imagine a solution to the problem that you want to solve. This step is a fun part of design thinking because you get to brainstorm and come up with many ideas to solve your problem.
Teamwork skills for success
When brainstorming for your app, you must collaborate with your team to come up with your potential ideas. What do these great teamwork skills look like?
</a:t>
            </a:r>
          </a:p>
        </p:txBody>
      </p:sp>
      <p:sp>
        <p:nvSpPr>
          <p:cNvPr id="4" name="Slide Number Placeholder 3">
            <a:extLst>
              <a:ext uri="{FF2B5EF4-FFF2-40B4-BE49-F238E27FC236}">
                <a16:creationId xmlns:a16="http://schemas.microsoft.com/office/drawing/2014/main" id="{2973CFDB-DE96-CC5D-4B33-FA0FA8591B8E}"/>
              </a:ext>
            </a:extLst>
          </p:cNvPr>
          <p:cNvSpPr>
            <a:spLocks noGrp="1"/>
          </p:cNvSpPr>
          <p:nvPr>
            <p:ph type="sldNum" sz="quarter" idx="5"/>
          </p:nvPr>
        </p:nvSpPr>
        <p:spPr/>
        <p:txBody>
          <a:bodyPr/>
          <a:lstStyle/>
          <a:p>
            <a:fld id="{F9511B89-27EF-8B45-9140-6F6D06988260}" type="slidenum">
              <a:rPr lang="en-IL" smtClean="0"/>
              <a:t>3</a:t>
            </a:fld>
            <a:endParaRPr lang="en-IL"/>
          </a:p>
        </p:txBody>
      </p:sp>
    </p:spTree>
    <p:extLst>
      <p:ext uri="{BB962C8B-B14F-4D97-AF65-F5344CB8AC3E}">
        <p14:creationId xmlns:p14="http://schemas.microsoft.com/office/powerpoint/2010/main" val="4143811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03518-0638-5F9C-BE64-9FDD451901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F8F8A5-6DD6-F2EB-C527-5B0B245397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0589D0-A7F4-3846-2CA0-472D305A6D6E}"/>
              </a:ext>
            </a:extLst>
          </p:cNvPr>
          <p:cNvSpPr>
            <a:spLocks noGrp="1"/>
          </p:cNvSpPr>
          <p:nvPr>
            <p:ph type="body" idx="1"/>
          </p:nvPr>
        </p:nvSpPr>
        <p:spPr/>
        <p:txBody>
          <a:bodyPr/>
          <a:lstStyle/>
          <a:p>
            <a:r>
              <a:rPr lang="en-IL" dirty="0"/>
              <a:t>
Original Content:
MODULE 3
Design thinking: Ideate
In previous sessions, you began to learn about the design thinking cycle. In this session, you continue putting what you learned to use. You also learn about working backwards to get to a solution.
By the end of today’s session, you will have the tools to begin the ideate phase of the design process. You’ll also learn skills and techniques that you can use to become a great team member.
Ideate recap
3                                                             . Ideate                                  To ideate is to imagine a solution to the problem that you want to solve. This step is a fun part of design thinking because you get to brainstorm and come up with many ideas to solve your problem.
Teamwork skills for success
When brainstorming for your app, you must collaborate with your team to come up with your potential ideas. What do these great teamwork skills look like?
</a:t>
            </a:r>
          </a:p>
        </p:txBody>
      </p:sp>
      <p:sp>
        <p:nvSpPr>
          <p:cNvPr id="4" name="Slide Number Placeholder 3">
            <a:extLst>
              <a:ext uri="{FF2B5EF4-FFF2-40B4-BE49-F238E27FC236}">
                <a16:creationId xmlns:a16="http://schemas.microsoft.com/office/drawing/2014/main" id="{9645F26F-8119-7AB1-5115-4FA8642BDED9}"/>
              </a:ext>
            </a:extLst>
          </p:cNvPr>
          <p:cNvSpPr>
            <a:spLocks noGrp="1"/>
          </p:cNvSpPr>
          <p:nvPr>
            <p:ph type="sldNum" sz="quarter" idx="5"/>
          </p:nvPr>
        </p:nvSpPr>
        <p:spPr/>
        <p:txBody>
          <a:bodyPr/>
          <a:lstStyle/>
          <a:p>
            <a:fld id="{F9511B89-27EF-8B45-9140-6F6D06988260}" type="slidenum">
              <a:rPr lang="en-IL" smtClean="0"/>
              <a:t>4</a:t>
            </a:fld>
            <a:endParaRPr lang="en-IL"/>
          </a:p>
        </p:txBody>
      </p:sp>
    </p:spTree>
    <p:extLst>
      <p:ext uri="{BB962C8B-B14F-4D97-AF65-F5344CB8AC3E}">
        <p14:creationId xmlns:p14="http://schemas.microsoft.com/office/powerpoint/2010/main" val="1017451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Sunday, November 10, 2024</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736803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Sunday, November 10, 2024</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53770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Sunday, November 10, 2024</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51607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Sunday, November 10, 2024</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3008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Sunday, November 10, 2024</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241427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Sunday, November 10, 2024</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68641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Sunday, November 10, 2024</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4077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Sunday, November 10, 2024</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45767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Sunday, November 10, 2024</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18502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Sunday, November 10, 2024</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77421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Sunday, November 10, 2024</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70080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Sunday, November 10, 2024</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1166264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 name="Rectangle 16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3" name="Rectangle 17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chemeClr val="accent2"/>
              </a:gs>
              <a:gs pos="100000">
                <a:schemeClr val="accent6">
                  <a:lumMod val="75000"/>
                  <a:alpha val="8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7" name="Rectangle 176">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5">
                  <a:alpha val="35000"/>
                </a:schemeClr>
              </a:gs>
              <a:gs pos="100000">
                <a:schemeClr val="accent6">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652CB93A-6C0C-2A2E-A882-081C8475AC48}"/>
              </a:ext>
            </a:extLst>
          </p:cNvPr>
          <p:cNvPicPr>
            <a:picLocks noChangeAspect="1"/>
          </p:cNvPicPr>
          <p:nvPr/>
        </p:nvPicPr>
        <p:blipFill>
          <a:blip r:embed="rId3"/>
          <a:srcRect l="14004" r="7966" b="1"/>
          <a:stretch/>
        </p:blipFill>
        <p:spPr>
          <a:xfrm>
            <a:off x="4038599" y="10"/>
            <a:ext cx="8160026" cy="6875809"/>
          </a:xfrm>
          <a:prstGeom prst="rect">
            <a:avLst/>
          </a:prstGeom>
        </p:spPr>
      </p:pic>
      <p:sp>
        <p:nvSpPr>
          <p:cNvPr id="179" name="Freeform: Shape 178">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Title 1">
            <a:extLst>
              <a:ext uri="{FF2B5EF4-FFF2-40B4-BE49-F238E27FC236}">
                <a16:creationId xmlns:a16="http://schemas.microsoft.com/office/drawing/2014/main" id="{E60D296F-763D-E778-08B5-889E4F51255F}"/>
              </a:ext>
            </a:extLst>
          </p:cNvPr>
          <p:cNvSpPr>
            <a:spLocks noGrp="1"/>
          </p:cNvSpPr>
          <p:nvPr>
            <p:ph type="title"/>
          </p:nvPr>
        </p:nvSpPr>
        <p:spPr>
          <a:xfrm>
            <a:off x="30302" y="2950387"/>
            <a:ext cx="3905199" cy="1770203"/>
          </a:xfrm>
        </p:spPr>
        <p:txBody>
          <a:bodyPr vert="horz" lIns="0" tIns="0" rIns="0" bIns="0" rtlCol="0" anchor="t">
            <a:noAutofit/>
          </a:bodyPr>
          <a:lstStyle/>
          <a:p>
            <a:pPr algn="r">
              <a:spcAft>
                <a:spcPts val="600"/>
              </a:spcAft>
            </a:pPr>
            <a:r>
              <a:rPr lang="en-US" sz="2000" spc="750" dirty="0">
                <a:solidFill>
                  <a:schemeClr val="bg1"/>
                </a:solidFill>
              </a:rPr>
              <a:t>Teamwork skills: Communicating and problem solving</a:t>
            </a:r>
          </a:p>
        </p:txBody>
      </p:sp>
      <p:sp>
        <p:nvSpPr>
          <p:cNvPr id="8" name="Title 1">
            <a:extLst>
              <a:ext uri="{FF2B5EF4-FFF2-40B4-BE49-F238E27FC236}">
                <a16:creationId xmlns:a16="http://schemas.microsoft.com/office/drawing/2014/main" id="{9B29B761-0383-3293-79C3-3A1D9128F259}"/>
              </a:ext>
            </a:extLst>
          </p:cNvPr>
          <p:cNvSpPr txBox="1">
            <a:spLocks/>
          </p:cNvSpPr>
          <p:nvPr/>
        </p:nvSpPr>
        <p:spPr>
          <a:xfrm>
            <a:off x="191942" y="2950387"/>
            <a:ext cx="3685017" cy="3531403"/>
          </a:xfrm>
          <a:prstGeom prst="rect">
            <a:avLst/>
          </a:prstGeom>
        </p:spPr>
        <p:txBody>
          <a:bodyPr vert="horz" lIns="0" tIns="0" rIns="0" bIns="0" rtlCol="0" anchor="t">
            <a:normAutofit/>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pPr algn="r">
              <a:spcAft>
                <a:spcPts val="600"/>
              </a:spcAft>
            </a:pPr>
            <a:endParaRPr lang="en-US" sz="2800" spc="750" dirty="0">
              <a:solidFill>
                <a:schemeClr val="bg1"/>
              </a:solidFill>
            </a:endParaRPr>
          </a:p>
        </p:txBody>
      </p:sp>
    </p:spTree>
    <p:extLst>
      <p:ext uri="{BB962C8B-B14F-4D97-AF65-F5344CB8AC3E}">
        <p14:creationId xmlns:p14="http://schemas.microsoft.com/office/powerpoint/2010/main" val="325343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14"/>
                                        </p:tgtEl>
                                        <p:attrNameLst>
                                          <p:attrName>style.visibility</p:attrName>
                                        </p:attrNameLst>
                                      </p:cBhvr>
                                      <p:to>
                                        <p:strVal val="visible"/>
                                      </p:to>
                                    </p:set>
                                    <p:animEffect transition="in" filter="fade">
                                      <p:cBhvr>
                                        <p:cTn id="7" dur="4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DB08FC7-4EA8-5697-89E8-F7388633E341}"/>
            </a:ext>
          </a:extLst>
        </p:cNvPr>
        <p:cNvGrpSpPr/>
        <p:nvPr/>
      </p:nvGrpSpPr>
      <p:grpSpPr>
        <a:xfrm>
          <a:off x="0" y="0"/>
          <a:ext cx="0" cy="0"/>
          <a:chOff x="0" y="0"/>
          <a:chExt cx="0" cy="0"/>
        </a:xfrm>
      </p:grpSpPr>
      <p:sp>
        <p:nvSpPr>
          <p:cNvPr id="160" name="Rectangle 159">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4" name="Rectangle 163">
            <a:extLst>
              <a:ext uri="{FF2B5EF4-FFF2-40B4-BE49-F238E27FC236}">
                <a16:creationId xmlns:a16="http://schemas.microsoft.com/office/drawing/2014/main" id="{BB02F283-AD3D-43EB-8EB3-EEABE7B685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a:extLst>
              <a:ext uri="{FF2B5EF4-FFF2-40B4-BE49-F238E27FC236}">
                <a16:creationId xmlns:a16="http://schemas.microsoft.com/office/drawing/2014/main" id="{87267ACD-C9FA-48F7-BA90-C05046F4E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74922"/>
            <a:ext cx="12198726" cy="1606049"/>
          </a:xfrm>
          <a:prstGeom prst="rect">
            <a:avLst/>
          </a:prstGeom>
          <a:gradFill>
            <a:gsLst>
              <a:gs pos="0">
                <a:schemeClr val="accent5">
                  <a:alpha val="83000"/>
                </a:schemeClr>
              </a:gs>
              <a:gs pos="100000">
                <a:schemeClr val="accent4">
                  <a:alpha val="74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53E17AA8-C417-4F74-9F1B-EAD82A19B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270744" y="1998314"/>
            <a:ext cx="1605188" cy="8160125"/>
          </a:xfrm>
          <a:prstGeom prst="rect">
            <a:avLst/>
          </a:prstGeom>
          <a:gradFill>
            <a:gsLst>
              <a:gs pos="5000">
                <a:schemeClr val="accent2">
                  <a:alpha val="68000"/>
                </a:schemeClr>
              </a:gs>
              <a:gs pos="100000">
                <a:schemeClr val="accent5">
                  <a:alpha val="43000"/>
                </a:schemeClr>
              </a:gs>
            </a:gsLst>
            <a:lin ang="9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Rectangle 169">
            <a:extLst>
              <a:ext uri="{FF2B5EF4-FFF2-40B4-BE49-F238E27FC236}">
                <a16:creationId xmlns:a16="http://schemas.microsoft.com/office/drawing/2014/main" id="{D79F9CB9-0076-49F5-845A-C97CCFC163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2413" y="2532510"/>
            <a:ext cx="1605189" cy="7090015"/>
          </a:xfrm>
          <a:prstGeom prst="rect">
            <a:avLst/>
          </a:prstGeom>
          <a:gradFill>
            <a:gsLst>
              <a:gs pos="42000">
                <a:schemeClr val="accent4">
                  <a:alpha val="0"/>
                </a:schemeClr>
              </a:gs>
              <a:gs pos="99000">
                <a:schemeClr val="accent6">
                  <a:alpha val="48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Rectangle 171">
            <a:extLst>
              <a:ext uri="{FF2B5EF4-FFF2-40B4-BE49-F238E27FC236}">
                <a16:creationId xmlns:a16="http://schemas.microsoft.com/office/drawing/2014/main" id="{0567348B-D4F9-4978-8FB4-D4031CD133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930450" y="5273748"/>
            <a:ext cx="7275001" cy="1150514"/>
          </a:xfrm>
          <a:prstGeom prst="rect">
            <a:avLst/>
          </a:prstGeom>
          <a:gradFill>
            <a:gsLst>
              <a:gs pos="0">
                <a:schemeClr val="accent5">
                  <a:alpha val="37000"/>
                </a:schemeClr>
              </a:gs>
              <a:gs pos="56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66AED0-A639-6FE6-5CA6-4B9BB93C45A0}"/>
              </a:ext>
            </a:extLst>
          </p:cNvPr>
          <p:cNvSpPr>
            <a:spLocks noGrp="1"/>
          </p:cNvSpPr>
          <p:nvPr>
            <p:ph type="title"/>
          </p:nvPr>
        </p:nvSpPr>
        <p:spPr>
          <a:xfrm>
            <a:off x="667569" y="5553718"/>
            <a:ext cx="7203004" cy="1054645"/>
          </a:xfrm>
        </p:spPr>
        <p:txBody>
          <a:bodyPr vert="horz" lIns="0" tIns="0" rIns="0" bIns="0" rtlCol="0" anchor="ctr">
            <a:normAutofit/>
          </a:bodyPr>
          <a:lstStyle/>
          <a:p>
            <a:pPr>
              <a:lnSpc>
                <a:spcPct val="90000"/>
              </a:lnSpc>
              <a:spcAft>
                <a:spcPts val="600"/>
              </a:spcAft>
            </a:pPr>
            <a:r>
              <a:rPr lang="en-US" sz="2500" spc="750">
                <a:solidFill>
                  <a:schemeClr val="bg1"/>
                </a:solidFill>
              </a:rPr>
              <a:t>Teamwork skills: Communicating and problem solving</a:t>
            </a:r>
          </a:p>
        </p:txBody>
      </p:sp>
      <p:pic>
        <p:nvPicPr>
          <p:cNvPr id="9" name="Picture 8">
            <a:extLst>
              <a:ext uri="{FF2B5EF4-FFF2-40B4-BE49-F238E27FC236}">
                <a16:creationId xmlns:a16="http://schemas.microsoft.com/office/drawing/2014/main" id="{DDFCC532-414F-8A5D-0D80-04BB0C5B31F1}"/>
              </a:ext>
            </a:extLst>
          </p:cNvPr>
          <p:cNvPicPr>
            <a:picLocks noChangeAspect="1"/>
          </p:cNvPicPr>
          <p:nvPr/>
        </p:nvPicPr>
        <p:blipFill>
          <a:blip r:embed="rId3"/>
          <a:stretch>
            <a:fillRect/>
          </a:stretch>
        </p:blipFill>
        <p:spPr>
          <a:xfrm>
            <a:off x="463925" y="998569"/>
            <a:ext cx="11270875" cy="3324908"/>
          </a:xfrm>
          <a:prstGeom prst="rect">
            <a:avLst/>
          </a:prstGeom>
        </p:spPr>
      </p:pic>
    </p:spTree>
    <p:extLst>
      <p:ext uri="{BB962C8B-B14F-4D97-AF65-F5344CB8AC3E}">
        <p14:creationId xmlns:p14="http://schemas.microsoft.com/office/powerpoint/2010/main" val="79103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FA8FD4-06A4-9091-73A9-917C20A87DB1}"/>
            </a:ext>
          </a:extLst>
        </p:cNvPr>
        <p:cNvGrpSpPr/>
        <p:nvPr/>
      </p:nvGrpSpPr>
      <p:grpSpPr>
        <a:xfrm>
          <a:off x="0" y="0"/>
          <a:ext cx="0" cy="0"/>
          <a:chOff x="0" y="0"/>
          <a:chExt cx="0" cy="0"/>
        </a:xfrm>
      </p:grpSpPr>
      <p:sp>
        <p:nvSpPr>
          <p:cNvPr id="184" name="Rectangle 183">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8" name="Rectangle 187">
            <a:extLst>
              <a:ext uri="{FF2B5EF4-FFF2-40B4-BE49-F238E27FC236}">
                <a16:creationId xmlns:a16="http://schemas.microsoft.com/office/drawing/2014/main" id="{1DBC8414-BE7E-4B6C-A114-B2C3795C8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0EC398C5-5C2E-4038-9DB3-DE2B5A9BE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A2F10B26-073B-4B10-8AAA-161242DD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610DBBC7-698F-4A54-B1CB-A99F9CC35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Freeform: Shape 195">
            <a:extLst>
              <a:ext uri="{FF2B5EF4-FFF2-40B4-BE49-F238E27FC236}">
                <a16:creationId xmlns:a16="http://schemas.microsoft.com/office/drawing/2014/main" id="{DE6E822A-8BCF-432C-83E6-BBE821476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Title 1">
            <a:extLst>
              <a:ext uri="{FF2B5EF4-FFF2-40B4-BE49-F238E27FC236}">
                <a16:creationId xmlns:a16="http://schemas.microsoft.com/office/drawing/2014/main" id="{79CAB812-E589-3737-6B77-145DA42D2570}"/>
              </a:ext>
            </a:extLst>
          </p:cNvPr>
          <p:cNvSpPr>
            <a:spLocks noGrp="1"/>
          </p:cNvSpPr>
          <p:nvPr>
            <p:ph type="title"/>
          </p:nvPr>
        </p:nvSpPr>
        <p:spPr>
          <a:xfrm>
            <a:off x="25839" y="2183130"/>
            <a:ext cx="4012760" cy="1904374"/>
          </a:xfrm>
        </p:spPr>
        <p:txBody>
          <a:bodyPr vert="horz" lIns="0" tIns="0" rIns="0" bIns="0" rtlCol="0" anchor="b">
            <a:noAutofit/>
          </a:bodyPr>
          <a:lstStyle/>
          <a:p>
            <a:pPr algn="r">
              <a:spcAft>
                <a:spcPts val="600"/>
              </a:spcAft>
            </a:pPr>
            <a:r>
              <a:rPr lang="en-US" sz="2000" spc="750" dirty="0">
                <a:solidFill>
                  <a:schemeClr val="bg1"/>
                </a:solidFill>
              </a:rPr>
              <a:t>Teamwork skills: Communicating and problem solving</a:t>
            </a:r>
          </a:p>
        </p:txBody>
      </p:sp>
      <p:pic>
        <p:nvPicPr>
          <p:cNvPr id="3" name="Picture 2">
            <a:extLst>
              <a:ext uri="{FF2B5EF4-FFF2-40B4-BE49-F238E27FC236}">
                <a16:creationId xmlns:a16="http://schemas.microsoft.com/office/drawing/2014/main" id="{B43EE565-C857-B0CD-E3DF-21B462AA2A68}"/>
              </a:ext>
            </a:extLst>
          </p:cNvPr>
          <p:cNvPicPr>
            <a:picLocks noChangeAspect="1"/>
          </p:cNvPicPr>
          <p:nvPr/>
        </p:nvPicPr>
        <p:blipFill>
          <a:blip r:embed="rId3"/>
          <a:stretch>
            <a:fillRect/>
          </a:stretch>
        </p:blipFill>
        <p:spPr>
          <a:xfrm>
            <a:off x="5269230" y="165905"/>
            <a:ext cx="5566410" cy="6626680"/>
          </a:xfrm>
          <a:prstGeom prst="rect">
            <a:avLst/>
          </a:prstGeom>
        </p:spPr>
      </p:pic>
      <p:sp>
        <p:nvSpPr>
          <p:cNvPr id="8" name="Title 1">
            <a:extLst>
              <a:ext uri="{FF2B5EF4-FFF2-40B4-BE49-F238E27FC236}">
                <a16:creationId xmlns:a16="http://schemas.microsoft.com/office/drawing/2014/main" id="{BD6ABC2A-B0F5-0ABD-7373-040F99BA146D}"/>
              </a:ext>
            </a:extLst>
          </p:cNvPr>
          <p:cNvSpPr txBox="1">
            <a:spLocks/>
          </p:cNvSpPr>
          <p:nvPr/>
        </p:nvSpPr>
        <p:spPr>
          <a:xfrm>
            <a:off x="191942" y="2950387"/>
            <a:ext cx="3685017" cy="3531403"/>
          </a:xfrm>
          <a:prstGeom prst="rect">
            <a:avLst/>
          </a:prstGeom>
        </p:spPr>
        <p:txBody>
          <a:bodyPr vert="horz" lIns="0" tIns="0" rIns="0" bIns="0" rtlCol="0" anchor="t">
            <a:normAutofit/>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pPr algn="r">
              <a:spcAft>
                <a:spcPts val="600"/>
              </a:spcAft>
            </a:pPr>
            <a:endParaRPr lang="en-US" sz="2800" spc="750" dirty="0">
              <a:solidFill>
                <a:schemeClr val="bg1"/>
              </a:solidFill>
            </a:endParaRPr>
          </a:p>
        </p:txBody>
      </p:sp>
    </p:spTree>
    <p:extLst>
      <p:ext uri="{BB962C8B-B14F-4D97-AF65-F5344CB8AC3E}">
        <p14:creationId xmlns:p14="http://schemas.microsoft.com/office/powerpoint/2010/main" val="62733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14"/>
                                        </p:tgtEl>
                                        <p:attrNameLst>
                                          <p:attrName>style.visibility</p:attrName>
                                        </p:attrNameLst>
                                      </p:cBhvr>
                                      <p:to>
                                        <p:strVal val="visible"/>
                                      </p:to>
                                    </p:set>
                                    <p:animEffect transition="in" filter="fade">
                                      <p:cBhvr>
                                        <p:cTn id="7" dur="4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3ECDBDC-D14E-0688-3B4A-D29C677B935A}"/>
            </a:ext>
          </a:extLst>
        </p:cNvPr>
        <p:cNvGrpSpPr/>
        <p:nvPr/>
      </p:nvGrpSpPr>
      <p:grpSpPr>
        <a:xfrm>
          <a:off x="0" y="0"/>
          <a:ext cx="0" cy="0"/>
          <a:chOff x="0" y="0"/>
          <a:chExt cx="0" cy="0"/>
        </a:xfrm>
      </p:grpSpPr>
      <p:sp>
        <p:nvSpPr>
          <p:cNvPr id="201" name="Rectangle 200">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 name="Rectangle 204">
            <a:extLst>
              <a:ext uri="{FF2B5EF4-FFF2-40B4-BE49-F238E27FC236}">
                <a16:creationId xmlns:a16="http://schemas.microsoft.com/office/drawing/2014/main" id="{1DBC8414-BE7E-4B6C-A114-B2C3795C8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Rectangle 206">
            <a:extLst>
              <a:ext uri="{FF2B5EF4-FFF2-40B4-BE49-F238E27FC236}">
                <a16:creationId xmlns:a16="http://schemas.microsoft.com/office/drawing/2014/main" id="{0EC398C5-5C2E-4038-9DB3-DE2B5A9BE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Rectangle 208">
            <a:extLst>
              <a:ext uri="{FF2B5EF4-FFF2-40B4-BE49-F238E27FC236}">
                <a16:creationId xmlns:a16="http://schemas.microsoft.com/office/drawing/2014/main" id="{A2F10B26-073B-4B10-8AAA-161242DD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Rectangle 210">
            <a:extLst>
              <a:ext uri="{FF2B5EF4-FFF2-40B4-BE49-F238E27FC236}">
                <a16:creationId xmlns:a16="http://schemas.microsoft.com/office/drawing/2014/main" id="{610DBBC7-698F-4A54-B1CB-A99F9CC35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DE6E822A-8BCF-432C-83E6-BBE821476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Title 1">
            <a:extLst>
              <a:ext uri="{FF2B5EF4-FFF2-40B4-BE49-F238E27FC236}">
                <a16:creationId xmlns:a16="http://schemas.microsoft.com/office/drawing/2014/main" id="{3D21F564-88F9-4BDB-703E-8EBB579E87A6}"/>
              </a:ext>
            </a:extLst>
          </p:cNvPr>
          <p:cNvSpPr>
            <a:spLocks noGrp="1"/>
          </p:cNvSpPr>
          <p:nvPr>
            <p:ph type="title"/>
          </p:nvPr>
        </p:nvSpPr>
        <p:spPr>
          <a:xfrm>
            <a:off x="474243" y="681317"/>
            <a:ext cx="3236613" cy="3406187"/>
          </a:xfrm>
        </p:spPr>
        <p:txBody>
          <a:bodyPr vert="horz" lIns="0" tIns="0" rIns="0" bIns="0" rtlCol="0" anchor="b">
            <a:normAutofit/>
          </a:bodyPr>
          <a:lstStyle/>
          <a:p>
            <a:pPr algn="r">
              <a:spcAft>
                <a:spcPts val="600"/>
              </a:spcAft>
            </a:pPr>
            <a:r>
              <a:rPr lang="en-US" sz="1500" spc="750">
                <a:solidFill>
                  <a:schemeClr val="bg1"/>
                </a:solidFill>
              </a:rPr>
              <a:t>Teamwork skills: Communicating and problem solving</a:t>
            </a:r>
          </a:p>
        </p:txBody>
      </p:sp>
      <p:pic>
        <p:nvPicPr>
          <p:cNvPr id="4" name="Picture 3">
            <a:extLst>
              <a:ext uri="{FF2B5EF4-FFF2-40B4-BE49-F238E27FC236}">
                <a16:creationId xmlns:a16="http://schemas.microsoft.com/office/drawing/2014/main" id="{D437FECE-FEEB-375F-F9A8-35A13284DA00}"/>
              </a:ext>
            </a:extLst>
          </p:cNvPr>
          <p:cNvPicPr>
            <a:picLocks noChangeAspect="1"/>
          </p:cNvPicPr>
          <p:nvPr/>
        </p:nvPicPr>
        <p:blipFill>
          <a:blip r:embed="rId3"/>
          <a:stretch>
            <a:fillRect/>
          </a:stretch>
        </p:blipFill>
        <p:spPr>
          <a:xfrm>
            <a:off x="4184334" y="658267"/>
            <a:ext cx="7908605" cy="5101049"/>
          </a:xfrm>
          <a:prstGeom prst="rect">
            <a:avLst/>
          </a:prstGeom>
        </p:spPr>
      </p:pic>
      <p:sp>
        <p:nvSpPr>
          <p:cNvPr id="8" name="Title 1">
            <a:extLst>
              <a:ext uri="{FF2B5EF4-FFF2-40B4-BE49-F238E27FC236}">
                <a16:creationId xmlns:a16="http://schemas.microsoft.com/office/drawing/2014/main" id="{27C93218-208A-787B-836E-87D4A9171E34}"/>
              </a:ext>
            </a:extLst>
          </p:cNvPr>
          <p:cNvSpPr txBox="1">
            <a:spLocks/>
          </p:cNvSpPr>
          <p:nvPr/>
        </p:nvSpPr>
        <p:spPr>
          <a:xfrm>
            <a:off x="191942" y="2950387"/>
            <a:ext cx="3685017" cy="3531403"/>
          </a:xfrm>
          <a:prstGeom prst="rect">
            <a:avLst/>
          </a:prstGeom>
        </p:spPr>
        <p:txBody>
          <a:bodyPr vert="horz" lIns="0" tIns="0" rIns="0" bIns="0" rtlCol="0" anchor="t">
            <a:normAutofit/>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pPr algn="r">
              <a:spcAft>
                <a:spcPts val="600"/>
              </a:spcAft>
            </a:pPr>
            <a:endParaRPr lang="en-US" sz="2800" spc="750" dirty="0">
              <a:solidFill>
                <a:schemeClr val="bg1"/>
              </a:solidFill>
            </a:endParaRPr>
          </a:p>
        </p:txBody>
      </p:sp>
    </p:spTree>
    <p:extLst>
      <p:ext uri="{BB962C8B-B14F-4D97-AF65-F5344CB8AC3E}">
        <p14:creationId xmlns:p14="http://schemas.microsoft.com/office/powerpoint/2010/main" val="157351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14"/>
                                        </p:tgtEl>
                                        <p:attrNameLst>
                                          <p:attrName>style.visibility</p:attrName>
                                        </p:attrNameLst>
                                      </p:cBhvr>
                                      <p:to>
                                        <p:strVal val="visible"/>
                                      </p:to>
                                    </p:set>
                                    <p:animEffect transition="in" filter="fade">
                                      <p:cBhvr>
                                        <p:cTn id="7" dur="4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GradientRiseVTI">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otalTime>3264</TotalTime>
  <Words>386</Words>
  <Application>Microsoft Office PowerPoint</Application>
  <PresentationFormat>Widescreen</PresentationFormat>
  <Paragraphs>10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Arial</vt:lpstr>
      <vt:lpstr>Avenir Next LT Pro</vt:lpstr>
      <vt:lpstr>Avenir Next LT Pro Light</vt:lpstr>
      <vt:lpstr>GradientRiseVTI</vt:lpstr>
      <vt:lpstr>Teamwork skills: Communicating and problem solving</vt:lpstr>
      <vt:lpstr>Teamwork skills: Communicating and problem solving</vt:lpstr>
      <vt:lpstr>Teamwork skills: Communicating and problem solving</vt:lpstr>
      <vt:lpstr>Teamwork skills: Communicating and problem solving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Amit Ashkenazi</dc:creator>
  <cp:lastModifiedBy>Michal Ashkenazi</cp:lastModifiedBy>
  <cp:revision>10</cp:revision>
  <dcterms:created xsi:type="dcterms:W3CDTF">2024-09-30T10:08:36Z</dcterms:created>
  <dcterms:modified xsi:type="dcterms:W3CDTF">2024-11-10T12:39:15Z</dcterms:modified>
</cp:coreProperties>
</file>